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4DB4749-0899-41C1-86CA-4E94C47723AE}" type="datetimeFigureOut">
              <a:rPr lang="nl-BE" smtClean="0"/>
              <a:t>4/12/2013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F9ED64-7300-4E1C-97F4-2C71B9A54CDD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 smtClean="0"/>
              <a:t>Quadrocopter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smtClean="0"/>
              <a:t>PBA </a:t>
            </a:r>
            <a:r>
              <a:rPr lang="fr-BE" dirty="0" err="1" smtClean="0"/>
              <a:t>elektronica</a:t>
            </a:r>
            <a:r>
              <a:rPr lang="fr-BE" dirty="0" smtClean="0"/>
              <a:t>-ICT</a:t>
            </a:r>
          </a:p>
          <a:p>
            <a:endParaRPr lang="fr-BE" dirty="0"/>
          </a:p>
          <a:p>
            <a:r>
              <a:rPr lang="fr-BE" dirty="0" smtClean="0"/>
              <a:t>Steven De </a:t>
            </a:r>
            <a:r>
              <a:rPr lang="fr-BE" dirty="0" err="1" smtClean="0"/>
              <a:t>Vlieger</a:t>
            </a:r>
            <a:r>
              <a:rPr lang="fr-BE" dirty="0" smtClean="0"/>
              <a:t> – Simon </a:t>
            </a:r>
            <a:r>
              <a:rPr lang="fr-BE" dirty="0" err="1" smtClean="0"/>
              <a:t>Schits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23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Elektrisch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</a:t>
            </a:r>
            <a:r>
              <a:rPr lang="fr-BE" dirty="0" err="1" smtClean="0"/>
              <a:t>zender</a:t>
            </a:r>
            <a:endParaRPr lang="nl-B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378488" cy="491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1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Elektrisch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</a:t>
            </a:r>
            <a:r>
              <a:rPr lang="fr-BE" dirty="0" err="1" smtClean="0"/>
              <a:t>ontvanger</a:t>
            </a:r>
            <a:endParaRPr lang="nl-B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23022"/>
            <a:ext cx="6889750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2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 smtClean="0"/>
              <a:t>Eenvoudig</a:t>
            </a:r>
            <a:r>
              <a:rPr lang="fr-BE" dirty="0" smtClean="0"/>
              <a:t> </a:t>
            </a:r>
            <a:r>
              <a:rPr lang="fr-BE" dirty="0" err="1" smtClean="0"/>
              <a:t>blokschema</a:t>
            </a:r>
            <a:r>
              <a:rPr lang="fr-BE" dirty="0" smtClean="0"/>
              <a:t> (software)</a:t>
            </a:r>
            <a:endParaRPr lang="nl-BE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2016224" cy="3818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134323" y="193164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ontvanger</a:t>
            </a:r>
            <a:r>
              <a:rPr lang="fr-BE" sz="2400" dirty="0"/>
              <a:t>:</a:t>
            </a:r>
            <a:endParaRPr lang="nl-BE" sz="2400" dirty="0"/>
          </a:p>
        </p:txBody>
      </p:sp>
      <p:sp>
        <p:nvSpPr>
          <p:cNvPr id="5" name="Tekstvak 4"/>
          <p:cNvSpPr txBox="1"/>
          <p:nvPr/>
        </p:nvSpPr>
        <p:spPr>
          <a:xfrm>
            <a:off x="5940152" y="270892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Zender</a:t>
            </a:r>
            <a:r>
              <a:rPr lang="fr-BE" sz="2400" dirty="0" smtClean="0"/>
              <a:t>:</a:t>
            </a:r>
            <a:endParaRPr lang="nl-BE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84984"/>
            <a:ext cx="280987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3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BE" dirty="0"/>
              <a:t>-Het frame van de </a:t>
            </a:r>
            <a:r>
              <a:rPr lang="nl-BE" dirty="0" err="1"/>
              <a:t>quadrocopter</a:t>
            </a:r>
            <a:r>
              <a:rPr lang="nl-BE" dirty="0"/>
              <a:t> is geleidend! Opgepast voor kortsluiting!</a:t>
            </a:r>
            <a:br>
              <a:rPr lang="nl-BE" dirty="0"/>
            </a:br>
            <a:endParaRPr lang="nl-BE" dirty="0"/>
          </a:p>
          <a:p>
            <a:r>
              <a:rPr lang="nl-BE" dirty="0"/>
              <a:t>-De motorsturingen zijn afgeplakt met tape om contact met het frame te voorkomen.</a:t>
            </a:r>
            <a:br>
              <a:rPr lang="nl-BE" dirty="0"/>
            </a:br>
            <a:r>
              <a:rPr lang="nl-BE" dirty="0"/>
              <a:t> de draden die hieruit komen afgeplakt met tape zijn de I²C lijnen (zwart = </a:t>
            </a:r>
            <a:r>
              <a:rPr lang="nl-BE" dirty="0" err="1"/>
              <a:t>cloch</a:t>
            </a:r>
            <a:r>
              <a:rPr lang="nl-BE" dirty="0"/>
              <a:t>, rood = data)</a:t>
            </a:r>
            <a:br>
              <a:rPr lang="nl-BE" dirty="0"/>
            </a:br>
            <a:r>
              <a:rPr lang="nl-BE" dirty="0"/>
              <a:t> ,de andere paren draden zijn stroomdraden.</a:t>
            </a:r>
          </a:p>
          <a:p>
            <a:r>
              <a:rPr lang="nl-BE" dirty="0"/>
              <a:t> </a:t>
            </a:r>
          </a:p>
          <a:p>
            <a:r>
              <a:rPr lang="nl-BE" dirty="0"/>
              <a:t>-de </a:t>
            </a:r>
            <a:r>
              <a:rPr lang="nl-BE" dirty="0" err="1"/>
              <a:t>quadrocopter</a:t>
            </a:r>
            <a:r>
              <a:rPr lang="nl-BE" dirty="0"/>
              <a:t> werkt op het een spanning tussen 7V - 12V en voert een stroom van ongeveer 6A bij vol vermogen.</a:t>
            </a:r>
          </a:p>
          <a:p>
            <a:r>
              <a:rPr lang="nl-BE" dirty="0"/>
              <a:t> </a:t>
            </a:r>
          </a:p>
          <a:p>
            <a:r>
              <a:rPr lang="nl-BE" dirty="0"/>
              <a:t>-De motoren hebben elk een andere draairichting. Bij het installeren van de rotors moet hier rekening mee gehouden worden.</a:t>
            </a:r>
          </a:p>
          <a:p>
            <a:r>
              <a:rPr lang="nl-BE" dirty="0"/>
              <a:t>-De motorsturing wordt aangestuurd via I²C. vergeet hierbij de pull-up weerstanden niet!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Handige</a:t>
            </a:r>
            <a:r>
              <a:rPr lang="fr-BE" dirty="0" smtClean="0"/>
              <a:t> </a:t>
            </a:r>
            <a:r>
              <a:rPr lang="fr-BE" dirty="0" err="1" smtClean="0"/>
              <a:t>weetjes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56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adrocopter test movi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888" y="2674938"/>
            <a:ext cx="4602162" cy="3451225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Quadrocopter</a:t>
            </a:r>
            <a:r>
              <a:rPr lang="fr-BE" dirty="0" smtClean="0"/>
              <a:t> in </a:t>
            </a:r>
            <a:r>
              <a:rPr lang="fr-BE" dirty="0" err="1" smtClean="0"/>
              <a:t>actie</a:t>
            </a:r>
            <a:r>
              <a:rPr lang="fr-BE" dirty="0" smtClean="0"/>
              <a:t>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6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opbouw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872067" y="1916832"/>
            <a:ext cx="7408333" cy="4392488"/>
          </a:xfrm>
        </p:spPr>
        <p:txBody>
          <a:bodyPr>
            <a:normAutofit/>
          </a:bodyPr>
          <a:lstStyle/>
          <a:p>
            <a:r>
              <a:rPr lang="fr-BE" dirty="0" err="1" smtClean="0"/>
              <a:t>Quadrocopter</a:t>
            </a:r>
            <a:r>
              <a:rPr lang="fr-BE" dirty="0" smtClean="0"/>
              <a:t>:</a:t>
            </a:r>
            <a:br>
              <a:rPr lang="fr-BE" dirty="0" smtClean="0"/>
            </a:br>
            <a:r>
              <a:rPr lang="fr-BE" dirty="0" smtClean="0">
                <a:sym typeface="Wingdings" panose="05000000000000000000" pitchFamily="2" charset="2"/>
              </a:rPr>
              <a:t> 4 </a:t>
            </a:r>
            <a:r>
              <a:rPr lang="fr-BE" dirty="0" err="1" smtClean="0">
                <a:sym typeface="Wingdings" panose="05000000000000000000" pitchFamily="2" charset="2"/>
              </a:rPr>
              <a:t>motoren</a:t>
            </a:r>
            <a:r>
              <a:rPr lang="fr-BE" dirty="0" smtClean="0">
                <a:sym typeface="Wingdings" panose="05000000000000000000" pitchFamily="2" charset="2"/>
              </a:rPr>
              <a:t/>
            </a:r>
            <a:br>
              <a:rPr lang="fr-BE" dirty="0" smtClean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4 </a:t>
            </a:r>
            <a:r>
              <a:rPr lang="fr-BE" dirty="0" err="1" smtClean="0">
                <a:sym typeface="Wingdings" panose="05000000000000000000" pitchFamily="2" charset="2"/>
              </a:rPr>
              <a:t>motorsturingen</a:t>
            </a:r>
            <a:r>
              <a:rPr lang="fr-BE" dirty="0" smtClean="0">
                <a:sym typeface="Wingdings" panose="05000000000000000000" pitchFamily="2" charset="2"/>
              </a:rPr>
              <a:t/>
            </a:r>
            <a:br>
              <a:rPr lang="fr-BE" dirty="0" smtClean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arduino</a:t>
            </a:r>
            <a:r>
              <a:rPr lang="fr-BE" dirty="0" smtClean="0">
                <a:sym typeface="Wingdings" panose="05000000000000000000" pitchFamily="2" charset="2"/>
              </a:rPr>
              <a:t> nano</a:t>
            </a:r>
            <a:br>
              <a:rPr lang="fr-BE" dirty="0" smtClean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draadloze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ontvanger</a:t>
            </a:r>
            <a:r>
              <a:rPr lang="fr-BE" dirty="0">
                <a:sym typeface="Wingdings" panose="05000000000000000000" pitchFamily="2" charset="2"/>
              </a:rPr>
              <a:t/>
            </a:r>
            <a:br>
              <a:rPr lang="fr-BE" dirty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carbon</a:t>
            </a:r>
            <a:r>
              <a:rPr lang="fr-BE" dirty="0" smtClean="0">
                <a:sym typeface="Wingdings" panose="05000000000000000000" pitchFamily="2" charset="2"/>
              </a:rPr>
              <a:t> frame</a:t>
            </a:r>
          </a:p>
          <a:p>
            <a:r>
              <a:rPr lang="fr-BE" dirty="0" err="1" smtClean="0"/>
              <a:t>Zender</a:t>
            </a:r>
            <a:r>
              <a:rPr lang="fr-BE" dirty="0" smtClean="0"/>
              <a:t>:</a:t>
            </a:r>
            <a:br>
              <a:rPr lang="fr-BE" dirty="0" smtClean="0"/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playstation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controller</a:t>
            </a:r>
            <a:r>
              <a:rPr lang="fr-BE" dirty="0" smtClean="0">
                <a:sym typeface="Wingdings" panose="05000000000000000000" pitchFamily="2" charset="2"/>
              </a:rPr>
              <a:t/>
            </a:r>
            <a:br>
              <a:rPr lang="fr-BE" dirty="0" smtClean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arduino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uno</a:t>
            </a:r>
            <a:r>
              <a:rPr lang="fr-BE" dirty="0" smtClean="0">
                <a:sym typeface="Wingdings" panose="05000000000000000000" pitchFamily="2" charset="2"/>
              </a:rPr>
              <a:t/>
            </a:r>
            <a:br>
              <a:rPr lang="fr-BE" dirty="0" smtClean="0">
                <a:sym typeface="Wingdings" panose="05000000000000000000" pitchFamily="2" charset="2"/>
              </a:rPr>
            </a:br>
            <a:r>
              <a:rPr lang="fr-BE" dirty="0" smtClean="0">
                <a:sym typeface="Wingdings" panose="05000000000000000000" pitchFamily="2" charset="2"/>
              </a:rPr>
              <a:t> </a:t>
            </a:r>
            <a:r>
              <a:rPr lang="fr-BE" dirty="0" err="1" smtClean="0">
                <a:sym typeface="Wingdings" panose="05000000000000000000" pitchFamily="2" charset="2"/>
              </a:rPr>
              <a:t>draadloze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zender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580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 smtClean="0"/>
              <a:t>Eenvouding</a:t>
            </a:r>
            <a:r>
              <a:rPr lang="fr-BE" dirty="0" smtClean="0"/>
              <a:t> </a:t>
            </a:r>
            <a:r>
              <a:rPr lang="fr-BE" dirty="0" err="1" smtClean="0"/>
              <a:t>blokschema</a:t>
            </a:r>
            <a:r>
              <a:rPr lang="fr-BE" dirty="0" smtClean="0"/>
              <a:t> (hardware)</a:t>
            </a:r>
            <a:endParaRPr lang="nl-BE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94643"/>
            <a:ext cx="4541914" cy="101354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229200"/>
            <a:ext cx="5738358" cy="823031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827584" y="270892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zender</a:t>
            </a:r>
            <a:r>
              <a:rPr lang="fr-BE" sz="2400" dirty="0"/>
              <a:t>:</a:t>
            </a:r>
            <a:endParaRPr lang="nl-BE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827584" y="45211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Ontvanger</a:t>
            </a:r>
            <a:r>
              <a:rPr lang="fr-BE" sz="2400" dirty="0" smtClean="0"/>
              <a:t>: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8531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869160"/>
            <a:ext cx="6399799" cy="1767067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611560" y="263691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Zender</a:t>
            </a:r>
            <a:r>
              <a:rPr lang="fr-BE" sz="2400" dirty="0" smtClean="0"/>
              <a:t>:</a:t>
            </a:r>
            <a:endParaRPr lang="nl-BE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389187" cy="12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928739" y="3737699"/>
            <a:ext cx="58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</a:t>
            </a:r>
            <a:r>
              <a:rPr lang="nl-BE" dirty="0" smtClean="0"/>
              <a:t>raadloze </a:t>
            </a:r>
            <a:r>
              <a:rPr lang="nl-BE" dirty="0"/>
              <a:t>zender TX-4M50SA05IA van het merk </a:t>
            </a:r>
            <a:r>
              <a:rPr lang="nl-BE" dirty="0" err="1"/>
              <a:t>Aurel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62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517232"/>
            <a:ext cx="7408862" cy="112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016"/>
            <a:ext cx="200501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39552" y="243569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Ontvanger</a:t>
            </a:r>
            <a:r>
              <a:rPr lang="fr-BE" sz="2400" dirty="0" smtClean="0"/>
              <a:t>:</a:t>
            </a:r>
            <a:endParaRPr lang="nl-BE" sz="2400" dirty="0"/>
          </a:p>
        </p:txBody>
      </p:sp>
      <p:sp>
        <p:nvSpPr>
          <p:cNvPr id="6" name="Tekstvak 5"/>
          <p:cNvSpPr txBox="1"/>
          <p:nvPr/>
        </p:nvSpPr>
        <p:spPr>
          <a:xfrm>
            <a:off x="2663788" y="3573016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</a:t>
            </a:r>
            <a:r>
              <a:rPr lang="nl-NL" dirty="0" smtClean="0"/>
              <a:t>raadloze </a:t>
            </a:r>
            <a:r>
              <a:rPr lang="nl-NL" dirty="0"/>
              <a:t>ontvanger RX module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type </a:t>
            </a:r>
            <a:r>
              <a:rPr lang="nl-NL" dirty="0"/>
              <a:t>RX-4M50SA60SF Receiver van het merk </a:t>
            </a:r>
            <a:r>
              <a:rPr lang="nl-NL" dirty="0" err="1"/>
              <a:t>Aurel</a:t>
            </a:r>
            <a:r>
              <a:rPr lang="nl-NL" dirty="0"/>
              <a:t>.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66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4784"/>
            <a:ext cx="4111532" cy="250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09576"/>
              </p:ext>
            </p:extLst>
          </p:nvPr>
        </p:nvGraphicFramePr>
        <p:xfrm>
          <a:off x="827584" y="4149080"/>
          <a:ext cx="7408862" cy="2599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4431"/>
                <a:gridCol w="3704431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Microcontroller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Atmel ATmega168 or ATmega328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Operating Voltage (logic level)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 V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Input Voltage (recommended)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7-12 V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Input Voltage (limits)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6-20 V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Digital I/O Pins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 (of which 6 provide PWM output) 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Analog Input Pins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8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40 mA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Flash Memory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KB (ATmega168) or 32 KB (ATmega328) of which 2 KB used by </a:t>
                      </a:r>
                      <a:r>
                        <a:rPr lang="en-US" sz="1100" dirty="0" err="1">
                          <a:effectLst/>
                        </a:rPr>
                        <a:t>bootloader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SRAM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 (ATmega168) or 2 KB (ATmega328)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EEPROM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512 bytes (ATmega168) or 1 KB (ATmega328)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Clock Speed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16 MHz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Dimensions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0.73" x 1.70"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755576" y="267589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Arduino</a:t>
            </a:r>
            <a:r>
              <a:rPr lang="fr-BE" sz="2400" dirty="0" smtClean="0"/>
              <a:t> nano: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9649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20888"/>
            <a:ext cx="2226842" cy="155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50887"/>
              </p:ext>
            </p:extLst>
          </p:nvPr>
        </p:nvGraphicFramePr>
        <p:xfrm>
          <a:off x="755576" y="4293096"/>
          <a:ext cx="7408862" cy="240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4431"/>
                <a:gridCol w="3704431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Microcontroller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ATmega328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Operating Voltage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5V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Input Voltage (recommended)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7-12V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Input Voltage (limits)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6-20V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Digital I/O Pins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 (of which 6 provide PWM output)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Analog Input Pins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40 mA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for 3.3V Pin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50 mA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Flash Memory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 KB (ATmega328) of which 0.5 KB used by bootloader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SRAM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 KB (ATmega328)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EEPROM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 KB (ATmega328)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Clock Speed</a:t>
                      </a:r>
                      <a:endParaRPr lang="nl-B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16 MHz</a:t>
                      </a:r>
                      <a:endParaRPr lang="nl-B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238767" y="260729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Arduino</a:t>
            </a:r>
            <a:r>
              <a:rPr lang="fr-BE" sz="2400" dirty="0" smtClean="0"/>
              <a:t> </a:t>
            </a:r>
            <a:r>
              <a:rPr lang="fr-BE" sz="2400" dirty="0" err="1" smtClean="0"/>
              <a:t>uno</a:t>
            </a:r>
            <a:r>
              <a:rPr lang="fr-BE" sz="2400" dirty="0" smtClean="0"/>
              <a:t>: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2776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23" y="2996952"/>
            <a:ext cx="2877561" cy="158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16393" y="4786911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 </a:t>
            </a:r>
          </a:p>
          <a:p>
            <a:r>
              <a:rPr lang="nl-BE" dirty="0"/>
              <a:t>•	FC- is verbonden met de grond.</a:t>
            </a:r>
          </a:p>
          <a:p>
            <a:r>
              <a:rPr lang="nl-BE" dirty="0"/>
              <a:t>•	FC+ is verbonden met de VCC(12V).</a:t>
            </a:r>
          </a:p>
          <a:p>
            <a:r>
              <a:rPr lang="nl-BE" dirty="0"/>
              <a:t>•	De 3 motor aansluitingen gaan naar de motor </a:t>
            </a:r>
          </a:p>
          <a:p>
            <a:r>
              <a:rPr lang="nl-BE" dirty="0"/>
              <a:t>•	en de SCL en SDA zijn aangesloten aan de i2C bus.</a:t>
            </a:r>
          </a:p>
          <a:p>
            <a:endParaRPr lang="nl-B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97" y="3429000"/>
            <a:ext cx="2371725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95536" y="3198167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motorsturing</a:t>
            </a:r>
            <a:r>
              <a:rPr lang="fr-BE" sz="2400" dirty="0"/>
              <a:t>: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3894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Componenten</a:t>
            </a:r>
            <a:r>
              <a:rPr lang="fr-BE" dirty="0" smtClean="0"/>
              <a:t> en modules</a:t>
            </a:r>
            <a:endParaRPr lang="nl-B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12976"/>
            <a:ext cx="2133785" cy="135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827584" y="3371758"/>
            <a:ext cx="525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4 </a:t>
            </a:r>
            <a:r>
              <a:rPr lang="nl-BE" dirty="0" err="1"/>
              <a:t>Roxxy</a:t>
            </a:r>
            <a:r>
              <a:rPr lang="nl-BE" dirty="0"/>
              <a:t> BL </a:t>
            </a:r>
            <a:r>
              <a:rPr lang="nl-BE" dirty="0" err="1"/>
              <a:t>Outrunner</a:t>
            </a:r>
            <a:r>
              <a:rPr lang="nl-BE" dirty="0"/>
              <a:t> 2827/34 </a:t>
            </a:r>
            <a:r>
              <a:rPr lang="nl-BE" dirty="0" smtClean="0"/>
              <a:t>motoren:</a:t>
            </a:r>
            <a:endParaRPr lang="nl-BE" dirty="0"/>
          </a:p>
          <a:p>
            <a:pPr lvl="0"/>
            <a:r>
              <a:rPr lang="nl-BE" dirty="0" smtClean="0"/>
              <a:t>-Werkspanning</a:t>
            </a:r>
            <a:r>
              <a:rPr lang="nl-BE" dirty="0"/>
              <a:t>: 7-12V</a:t>
            </a:r>
          </a:p>
          <a:p>
            <a:pPr lvl="0"/>
            <a:r>
              <a:rPr lang="en-US" dirty="0" smtClean="0"/>
              <a:t>-Max </a:t>
            </a:r>
            <a:r>
              <a:rPr lang="en-US" dirty="0" err="1"/>
              <a:t>stroom</a:t>
            </a:r>
            <a:r>
              <a:rPr lang="en-US" dirty="0"/>
              <a:t>: 10A</a:t>
            </a:r>
            <a:endParaRPr lang="nl-BE" dirty="0"/>
          </a:p>
          <a:p>
            <a:pPr lvl="0"/>
            <a:r>
              <a:rPr lang="en-US" dirty="0" smtClean="0"/>
              <a:t>-</a:t>
            </a:r>
            <a:r>
              <a:rPr lang="en-US" dirty="0" err="1" smtClean="0"/>
              <a:t>Belastings</a:t>
            </a:r>
            <a:r>
              <a:rPr lang="en-US" dirty="0" smtClean="0"/>
              <a:t> </a:t>
            </a:r>
            <a:r>
              <a:rPr lang="en-US" dirty="0" err="1"/>
              <a:t>stroom</a:t>
            </a:r>
            <a:r>
              <a:rPr lang="en-US" dirty="0"/>
              <a:t>: 9A</a:t>
            </a:r>
            <a:endParaRPr lang="nl-BE" dirty="0"/>
          </a:p>
          <a:p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827584" y="285528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Motoren</a:t>
            </a:r>
            <a:r>
              <a:rPr lang="fr-BE" sz="2400" dirty="0" smtClean="0"/>
              <a:t>: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0981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olfvorm">
  <a:themeElements>
    <a:clrScheme name="Golfv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Golfv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olfv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39</TotalTime>
  <Words>300</Words>
  <Application>Microsoft Office PowerPoint</Application>
  <PresentationFormat>Diavoorstelling (4:3)</PresentationFormat>
  <Paragraphs>95</Paragraphs>
  <Slides>14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Golfvorm</vt:lpstr>
      <vt:lpstr>Quadrocopter</vt:lpstr>
      <vt:lpstr>opbouw</vt:lpstr>
      <vt:lpstr>Eenvouding blokschema (hardware)</vt:lpstr>
      <vt:lpstr>Componenten en modules</vt:lpstr>
      <vt:lpstr>Componenten en modules</vt:lpstr>
      <vt:lpstr>Componenten en modules</vt:lpstr>
      <vt:lpstr>Componenten en modules</vt:lpstr>
      <vt:lpstr>Componenten en modules</vt:lpstr>
      <vt:lpstr>Componenten en modules</vt:lpstr>
      <vt:lpstr>Elektrisch schema zender</vt:lpstr>
      <vt:lpstr>Elektrisch schema ontvanger</vt:lpstr>
      <vt:lpstr>Eenvoudig blokschema (software)</vt:lpstr>
      <vt:lpstr>Handige weetjes</vt:lpstr>
      <vt:lpstr>Quadrocopter in actie!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Quadrocopter</dc:title>
  <dc:creator>Steven</dc:creator>
  <cp:lastModifiedBy>Steven</cp:lastModifiedBy>
  <cp:revision>4</cp:revision>
  <dcterms:created xsi:type="dcterms:W3CDTF">2013-12-04T15:31:24Z</dcterms:created>
  <dcterms:modified xsi:type="dcterms:W3CDTF">2013-12-04T16:11:01Z</dcterms:modified>
</cp:coreProperties>
</file>